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1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A" b="1" u="sng" dirty="0" smtClean="0"/>
              <a:t>REVISION and NEWS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00400"/>
            <a:ext cx="9144000" cy="3657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ZA" dirty="0" smtClean="0"/>
              <a:t>If the current has </a:t>
            </a:r>
            <a:r>
              <a:rPr lang="en-ZA" b="1" u="sng" dirty="0" smtClean="0"/>
              <a:t>NO</a:t>
            </a:r>
            <a:r>
              <a:rPr lang="en-ZA" u="sng" dirty="0" smtClean="0"/>
              <a:t> </a:t>
            </a:r>
            <a:r>
              <a:rPr lang="en-ZA" b="1" u="sng" dirty="0" smtClean="0"/>
              <a:t>CHOICE</a:t>
            </a:r>
            <a:r>
              <a:rPr lang="en-ZA" b="1" dirty="0" smtClean="0"/>
              <a:t> </a:t>
            </a:r>
            <a:r>
              <a:rPr lang="en-ZA" dirty="0" smtClean="0"/>
              <a:t>of pathway, then the circuit is in </a:t>
            </a:r>
            <a:r>
              <a:rPr lang="en-ZA" b="1" dirty="0" smtClean="0"/>
              <a:t>SERIES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If the current </a:t>
            </a:r>
            <a:r>
              <a:rPr lang="en-ZA" b="1" u="sng" dirty="0" smtClean="0"/>
              <a:t>HAS</a:t>
            </a:r>
            <a:r>
              <a:rPr lang="en-ZA" u="sng" dirty="0" smtClean="0"/>
              <a:t> </a:t>
            </a:r>
            <a:r>
              <a:rPr lang="en-ZA" b="1" u="sng" dirty="0" smtClean="0"/>
              <a:t>A CHOICE</a:t>
            </a:r>
            <a:r>
              <a:rPr lang="en-ZA" b="1" dirty="0" smtClean="0"/>
              <a:t> </a:t>
            </a:r>
            <a:r>
              <a:rPr lang="en-ZA" dirty="0" smtClean="0"/>
              <a:t>of more than one pathway, then the circuit is in </a:t>
            </a:r>
            <a:r>
              <a:rPr lang="en-ZA" b="1" dirty="0" smtClean="0"/>
              <a:t>PARALLEL</a:t>
            </a:r>
            <a:r>
              <a:rPr lang="en-ZA" dirty="0" smtClean="0"/>
              <a:t>.</a:t>
            </a:r>
          </a:p>
          <a:p>
            <a:pPr algn="just">
              <a:buNone/>
            </a:pPr>
            <a:r>
              <a:rPr lang="en-ZA" i="1" u="sng" dirty="0" smtClean="0"/>
              <a:t>Page 55 </a:t>
            </a:r>
            <a:r>
              <a:rPr lang="en-ZA" dirty="0" smtClean="0"/>
              <a:t>shows the </a:t>
            </a:r>
            <a:r>
              <a:rPr lang="en-ZA" b="1" dirty="0" smtClean="0"/>
              <a:t>symbols</a:t>
            </a:r>
            <a:r>
              <a:rPr lang="en-ZA" dirty="0" smtClean="0"/>
              <a:t> used in a circuit. </a:t>
            </a:r>
            <a:r>
              <a:rPr lang="en-ZA" b="1" i="1" dirty="0" smtClean="0"/>
              <a:t>New ones </a:t>
            </a:r>
            <a:r>
              <a:rPr lang="en-ZA" i="1" dirty="0" smtClean="0"/>
              <a:t>for you include the </a:t>
            </a:r>
            <a:r>
              <a:rPr lang="en-ZA" b="1" i="1" dirty="0" smtClean="0"/>
              <a:t>Ammeter</a:t>
            </a:r>
            <a:r>
              <a:rPr lang="en-ZA" i="1" dirty="0" smtClean="0"/>
              <a:t>, the </a:t>
            </a:r>
            <a:r>
              <a:rPr lang="en-ZA" b="1" i="1" dirty="0" smtClean="0"/>
              <a:t>Voltmeter</a:t>
            </a:r>
            <a:r>
              <a:rPr lang="en-ZA" i="1" dirty="0" smtClean="0"/>
              <a:t>, and the </a:t>
            </a:r>
            <a:r>
              <a:rPr lang="en-ZA" b="1" i="1" dirty="0" smtClean="0"/>
              <a:t>Variable Resistor</a:t>
            </a:r>
            <a:r>
              <a:rPr lang="en-ZA" i="1" dirty="0" smtClean="0"/>
              <a:t>. </a:t>
            </a:r>
            <a:r>
              <a:rPr lang="en-ZA" dirty="0" smtClean="0"/>
              <a:t>(You can change the </a:t>
            </a:r>
            <a:r>
              <a:rPr lang="en-ZA" u="sng" dirty="0" smtClean="0"/>
              <a:t>Resistance</a:t>
            </a:r>
            <a:r>
              <a:rPr lang="en-ZA" dirty="0" smtClean="0"/>
              <a:t> in your </a:t>
            </a:r>
            <a:r>
              <a:rPr lang="en-ZA" i="1" dirty="0" smtClean="0"/>
              <a:t>Variable Resistor </a:t>
            </a:r>
            <a:r>
              <a:rPr lang="en-ZA" dirty="0" smtClean="0"/>
              <a:t>to any level you want, by simply adjusting its switch.)</a:t>
            </a:r>
          </a:p>
          <a:p>
            <a:pPr algn="ctr">
              <a:buNone/>
            </a:pPr>
            <a:r>
              <a:rPr lang="en-ZA" b="1" u="sng" dirty="0" smtClean="0"/>
              <a:t>Formulas:</a:t>
            </a:r>
          </a:p>
          <a:p>
            <a:pPr algn="just">
              <a:buNone/>
            </a:pPr>
            <a:r>
              <a:rPr lang="en-ZA" b="1" dirty="0" smtClean="0"/>
              <a:t>			V = IR</a:t>
            </a:r>
            <a:r>
              <a:rPr lang="en-ZA" dirty="0" smtClean="0"/>
              <a:t>		</a:t>
            </a:r>
            <a:r>
              <a:rPr lang="en-ZA" b="1" dirty="0" smtClean="0"/>
              <a:t>I = </a:t>
            </a:r>
            <a:r>
              <a:rPr lang="en-ZA" b="1" u="sng" dirty="0" smtClean="0"/>
              <a:t>V</a:t>
            </a:r>
            <a:r>
              <a:rPr lang="en-ZA" b="1" dirty="0" smtClean="0"/>
              <a:t>		R = </a:t>
            </a:r>
            <a:r>
              <a:rPr lang="en-ZA" b="1" u="sng" dirty="0" smtClean="0"/>
              <a:t>V</a:t>
            </a:r>
          </a:p>
          <a:p>
            <a:pPr algn="just">
              <a:buNone/>
            </a:pPr>
            <a:r>
              <a:rPr lang="en-ZA" b="1" dirty="0" smtClean="0"/>
              <a:t>					      R		       I</a:t>
            </a:r>
          </a:p>
          <a:p>
            <a:pPr algn="ctr">
              <a:buNone/>
            </a:pPr>
            <a:r>
              <a:rPr lang="en-ZA" dirty="0" smtClean="0"/>
              <a:t>(</a:t>
            </a:r>
            <a:r>
              <a:rPr lang="en-ZA" b="1" i="1" dirty="0" smtClean="0"/>
              <a:t>V</a:t>
            </a:r>
            <a:r>
              <a:rPr lang="en-ZA" i="1" dirty="0" smtClean="0"/>
              <a:t> = Voltage	   </a:t>
            </a:r>
            <a:r>
              <a:rPr lang="en-ZA" b="1" i="1" dirty="0" smtClean="0"/>
              <a:t>I</a:t>
            </a:r>
            <a:r>
              <a:rPr lang="en-ZA" i="1" dirty="0" smtClean="0"/>
              <a:t> = Current	    </a:t>
            </a:r>
            <a:r>
              <a:rPr lang="en-ZA" b="1" i="1" dirty="0" smtClean="0"/>
              <a:t>R</a:t>
            </a:r>
            <a:r>
              <a:rPr lang="en-ZA" i="1" dirty="0" smtClean="0"/>
              <a:t> = Resistance</a:t>
            </a:r>
            <a:r>
              <a:rPr lang="en-ZA" dirty="0" smtClean="0"/>
              <a:t>)</a:t>
            </a:r>
            <a:endParaRPr lang="en-ZA" b="1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71525"/>
            <a:ext cx="9143999" cy="242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01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REVISION and NEWS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and NEWS</dc:title>
  <dc:creator>Anton Theron</dc:creator>
  <cp:lastModifiedBy>Calvin Theron</cp:lastModifiedBy>
  <cp:revision>1</cp:revision>
  <dcterms:created xsi:type="dcterms:W3CDTF">2006-08-16T00:00:00Z</dcterms:created>
  <dcterms:modified xsi:type="dcterms:W3CDTF">2020-06-05T18:53:01Z</dcterms:modified>
</cp:coreProperties>
</file>